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10287000" cx="18288000"/>
  <p:notesSz cx="6858000" cy="9144000"/>
  <p:embeddedFontLst>
    <p:embeddedFont>
      <p:font typeface="Poppins"/>
      <p:regular r:id="rId21"/>
      <p:bold r:id="rId22"/>
      <p:italic r:id="rId23"/>
      <p:boldItalic r:id="rId24"/>
    </p:embeddedFont>
    <p:embeddedFont>
      <p:font typeface="JetBrains Mono Medium"/>
      <p:regular r:id="rId25"/>
      <p:bold r:id="rId26"/>
      <p:italic r:id="rId27"/>
      <p:boldItalic r:id="rId28"/>
    </p:embeddedFont>
    <p:embeddedFont>
      <p:font typeface="Poppins Medium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3" roundtripDataSignature="AMtx7mjBzonFtLF9akzP8DLpQv0UjbK/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oppins-bold.fntdata"/><Relationship Id="rId21" Type="http://schemas.openxmlformats.org/officeDocument/2006/relationships/font" Target="fonts/Poppins-regular.fntdata"/><Relationship Id="rId24" Type="http://schemas.openxmlformats.org/officeDocument/2006/relationships/font" Target="fonts/Poppins-boldItalic.fntdata"/><Relationship Id="rId23" Type="http://schemas.openxmlformats.org/officeDocument/2006/relationships/font" Target="fonts/Poppi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JetBrainsMonoMedium-bold.fntdata"/><Relationship Id="rId25" Type="http://schemas.openxmlformats.org/officeDocument/2006/relationships/font" Target="fonts/JetBrainsMonoMedium-regular.fntdata"/><Relationship Id="rId28" Type="http://schemas.openxmlformats.org/officeDocument/2006/relationships/font" Target="fonts/JetBrainsMonoMedium-boldItalic.fntdata"/><Relationship Id="rId27" Type="http://schemas.openxmlformats.org/officeDocument/2006/relationships/font" Target="fonts/JetBrainsMono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Medium-italic.fntdata"/><Relationship Id="rId30" Type="http://schemas.openxmlformats.org/officeDocument/2006/relationships/font" Target="fonts/PoppinsMedium-bold.fntdata"/><Relationship Id="rId11" Type="http://schemas.openxmlformats.org/officeDocument/2006/relationships/slide" Target="slides/slide6.xml"/><Relationship Id="rId33" Type="http://customschemas.google.com/relationships/presentationmetadata" Target="metadata"/><Relationship Id="rId10" Type="http://schemas.openxmlformats.org/officeDocument/2006/relationships/slide" Target="slides/slide5.xml"/><Relationship Id="rId32" Type="http://schemas.openxmlformats.org/officeDocument/2006/relationships/font" Target="fonts/PoppinsMedium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gif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2956b96621_1_2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22956b96621_1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42e9fca63_0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2742e9fca6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742e9fca63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g2742e9fca6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742e9fca63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2742e9fca63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742e9fca63_0_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2742e9fca6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742e9fca63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g2742e9fca63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28208abc3_0_1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g2528208abc3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80e0b39b9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2680e0b39b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6818e397b0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26818e397b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818e397b0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26818e397b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42379555f3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242379555f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42e9fca63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2742e9fca6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742e9fca63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2742e9fca6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742e9fca63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2742e9fca6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742e9fca63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2742e9fca6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g133f4df7847_0_1346"/>
          <p:cNvPicPr preferRelativeResize="0"/>
          <p:nvPr/>
        </p:nvPicPr>
        <p:blipFill rotWithShape="1">
          <a:blip r:embed="rId2">
            <a:alphaModFix amt="33000"/>
          </a:blip>
          <a:srcRect b="0" l="0" r="0" t="0"/>
          <a:stretch/>
        </p:blipFill>
        <p:spPr>
          <a:xfrm>
            <a:off x="0" y="0"/>
            <a:ext cx="18287981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33f4df7847_0_1339"/>
          <p:cNvSpPr txBox="1"/>
          <p:nvPr>
            <p:ph idx="1" type="body"/>
          </p:nvPr>
        </p:nvSpPr>
        <p:spPr>
          <a:xfrm>
            <a:off x="623400" y="8461150"/>
            <a:ext cx="11997600" cy="12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</a:lstStyle>
          <a:p/>
        </p:txBody>
      </p:sp>
      <p:sp>
        <p:nvSpPr>
          <p:cNvPr id="44" name="Google Shape;44;g133f4df7847_0_1339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33f4df7847_0_1342"/>
          <p:cNvSpPr txBox="1"/>
          <p:nvPr>
            <p:ph hasCustomPrompt="1" type="title"/>
          </p:nvPr>
        </p:nvSpPr>
        <p:spPr>
          <a:xfrm>
            <a:off x="623400" y="2212250"/>
            <a:ext cx="17041200" cy="39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9pPr>
          </a:lstStyle>
          <a:p>
            <a:r>
              <a:t>xx%</a:t>
            </a:r>
          </a:p>
        </p:txBody>
      </p:sp>
      <p:sp>
        <p:nvSpPr>
          <p:cNvPr id="47" name="Google Shape;47;g133f4df7847_0_1342"/>
          <p:cNvSpPr txBox="1"/>
          <p:nvPr>
            <p:ph idx="1" type="body"/>
          </p:nvPr>
        </p:nvSpPr>
        <p:spPr>
          <a:xfrm>
            <a:off x="623400" y="6304450"/>
            <a:ext cx="17041200" cy="26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48" name="Google Shape;48;g133f4df7847_0_1342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g22956b96621_1_130"/>
          <p:cNvPicPr preferRelativeResize="0"/>
          <p:nvPr/>
        </p:nvPicPr>
        <p:blipFill rotWithShape="1">
          <a:blip r:embed="rId2">
            <a:alphaModFix amt="65000"/>
          </a:blip>
          <a:srcRect b="0" l="0" r="0" t="0"/>
          <a:stretch/>
        </p:blipFill>
        <p:spPr>
          <a:xfrm>
            <a:off x="0" y="0"/>
            <a:ext cx="1828798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g22956b96621_1_130"/>
          <p:cNvSpPr/>
          <p:nvPr/>
        </p:nvSpPr>
        <p:spPr>
          <a:xfrm>
            <a:off x="0" y="7754800"/>
            <a:ext cx="138600" cy="2533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22956b96621_1_130"/>
          <p:cNvSpPr/>
          <p:nvPr/>
        </p:nvSpPr>
        <p:spPr>
          <a:xfrm>
            <a:off x="0" y="5148450"/>
            <a:ext cx="138600" cy="2606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g22956b96621_1_130"/>
          <p:cNvSpPr/>
          <p:nvPr/>
        </p:nvSpPr>
        <p:spPr>
          <a:xfrm>
            <a:off x="0" y="3862550"/>
            <a:ext cx="138600" cy="12858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22956b96621_1_130"/>
          <p:cNvSpPr/>
          <p:nvPr/>
        </p:nvSpPr>
        <p:spPr>
          <a:xfrm>
            <a:off x="0" y="2975300"/>
            <a:ext cx="138600" cy="887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22956b96621_1_130"/>
          <p:cNvSpPr/>
          <p:nvPr/>
        </p:nvSpPr>
        <p:spPr>
          <a:xfrm>
            <a:off x="0" y="2606350"/>
            <a:ext cx="138600" cy="389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g22956b96621_1_130"/>
          <p:cNvSpPr/>
          <p:nvPr/>
        </p:nvSpPr>
        <p:spPr>
          <a:xfrm>
            <a:off x="0" y="1923868"/>
            <a:ext cx="138600" cy="682800"/>
          </a:xfrm>
          <a:prstGeom prst="rect">
            <a:avLst/>
          </a:prstGeom>
          <a:solidFill>
            <a:srgbClr val="8DC64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22956b96621_1_130"/>
          <p:cNvSpPr/>
          <p:nvPr/>
        </p:nvSpPr>
        <p:spPr>
          <a:xfrm>
            <a:off x="0" y="-34"/>
            <a:ext cx="138600" cy="1923600"/>
          </a:xfrm>
          <a:prstGeom prst="rect">
            <a:avLst/>
          </a:prstGeom>
          <a:solidFill>
            <a:srgbClr val="8DC64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22956b96621_1_130"/>
          <p:cNvSpPr/>
          <p:nvPr/>
        </p:nvSpPr>
        <p:spPr>
          <a:xfrm rot="5400000">
            <a:off x="77700" y="880500"/>
            <a:ext cx="887400" cy="1042800"/>
          </a:xfrm>
          <a:prstGeom prst="round2SameRect">
            <a:avLst>
              <a:gd fmla="val 29124" name="adj1"/>
              <a:gd fmla="val 0" name="adj2"/>
            </a:avLst>
          </a:prstGeom>
          <a:solidFill>
            <a:srgbClr val="8DC64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" name="Google Shape;62;g22956b96621_1_1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82300" y="368400"/>
            <a:ext cx="2194903" cy="58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2956b96621_1_141"/>
          <p:cNvSpPr txBox="1"/>
          <p:nvPr>
            <p:ph type="ctrTitle"/>
          </p:nvPr>
        </p:nvSpPr>
        <p:spPr>
          <a:xfrm>
            <a:off x="623416" y="1489150"/>
            <a:ext cx="17041200" cy="41052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/>
        </p:txBody>
      </p:sp>
      <p:sp>
        <p:nvSpPr>
          <p:cNvPr id="65" name="Google Shape;65;g22956b96621_1_141"/>
          <p:cNvSpPr txBox="1"/>
          <p:nvPr>
            <p:ph idx="1" type="subTitle"/>
          </p:nvPr>
        </p:nvSpPr>
        <p:spPr>
          <a:xfrm>
            <a:off x="623400" y="5668250"/>
            <a:ext cx="17041200" cy="15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66" name="Google Shape;66;g22956b96621_1_141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956b96621_1_145"/>
          <p:cNvSpPr txBox="1"/>
          <p:nvPr>
            <p:ph type="title"/>
          </p:nvPr>
        </p:nvSpPr>
        <p:spPr>
          <a:xfrm>
            <a:off x="623400" y="4301700"/>
            <a:ext cx="17041200" cy="16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69" name="Google Shape;69;g22956b96621_1_145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2956b96621_1_148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72" name="Google Shape;72;g22956b96621_1_148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73" name="Google Shape;73;g22956b96621_1_148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2956b96621_1_152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76" name="Google Shape;76;g22956b96621_1_152"/>
          <p:cNvSpPr txBox="1"/>
          <p:nvPr>
            <p:ph idx="1" type="body"/>
          </p:nvPr>
        </p:nvSpPr>
        <p:spPr>
          <a:xfrm>
            <a:off x="623400" y="2304950"/>
            <a:ext cx="79998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06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77" name="Google Shape;77;g22956b96621_1_152"/>
          <p:cNvSpPr txBox="1"/>
          <p:nvPr>
            <p:ph idx="2" type="body"/>
          </p:nvPr>
        </p:nvSpPr>
        <p:spPr>
          <a:xfrm>
            <a:off x="9664800" y="2304950"/>
            <a:ext cx="79998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06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78" name="Google Shape;78;g22956b96621_1_152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2956b96621_1_157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81" name="Google Shape;81;g22956b96621_1_157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2956b96621_1_160"/>
          <p:cNvSpPr txBox="1"/>
          <p:nvPr>
            <p:ph type="title"/>
          </p:nvPr>
        </p:nvSpPr>
        <p:spPr>
          <a:xfrm>
            <a:off x="623400" y="1111200"/>
            <a:ext cx="56160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4" name="Google Shape;84;g22956b96621_1_160"/>
          <p:cNvSpPr txBox="1"/>
          <p:nvPr>
            <p:ph idx="1" type="body"/>
          </p:nvPr>
        </p:nvSpPr>
        <p:spPr>
          <a:xfrm>
            <a:off x="623400" y="2779200"/>
            <a:ext cx="5616000" cy="6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85" name="Google Shape;85;g22956b96621_1_160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2956b96621_1_164"/>
          <p:cNvSpPr txBox="1"/>
          <p:nvPr>
            <p:ph type="title"/>
          </p:nvPr>
        </p:nvSpPr>
        <p:spPr>
          <a:xfrm>
            <a:off x="980500" y="900300"/>
            <a:ext cx="12735600" cy="8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88" name="Google Shape;88;g22956b96621_1_164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33f4df7847_0_1307"/>
          <p:cNvSpPr txBox="1"/>
          <p:nvPr>
            <p:ph type="ctrTitle"/>
          </p:nvPr>
        </p:nvSpPr>
        <p:spPr>
          <a:xfrm>
            <a:off x="623416" y="1489150"/>
            <a:ext cx="17041200" cy="41052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/>
        </p:txBody>
      </p:sp>
      <p:sp>
        <p:nvSpPr>
          <p:cNvPr id="12" name="Google Shape;12;g133f4df7847_0_1307"/>
          <p:cNvSpPr txBox="1"/>
          <p:nvPr>
            <p:ph idx="1" type="subTitle"/>
          </p:nvPr>
        </p:nvSpPr>
        <p:spPr>
          <a:xfrm>
            <a:off x="623400" y="5668250"/>
            <a:ext cx="17041200" cy="15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3" name="Google Shape;13;g133f4df7847_0_1307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956b96621_1_167"/>
          <p:cNvSpPr/>
          <p:nvPr/>
        </p:nvSpPr>
        <p:spPr>
          <a:xfrm>
            <a:off x="9144000" y="-250"/>
            <a:ext cx="91440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22956b96621_1_167"/>
          <p:cNvSpPr txBox="1"/>
          <p:nvPr>
            <p:ph type="title"/>
          </p:nvPr>
        </p:nvSpPr>
        <p:spPr>
          <a:xfrm>
            <a:off x="531000" y="2466350"/>
            <a:ext cx="8090400" cy="29646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9pPr>
          </a:lstStyle>
          <a:p/>
        </p:txBody>
      </p:sp>
      <p:sp>
        <p:nvSpPr>
          <p:cNvPr id="92" name="Google Shape;92;g22956b96621_1_167"/>
          <p:cNvSpPr txBox="1"/>
          <p:nvPr>
            <p:ph idx="1" type="subTitle"/>
          </p:nvPr>
        </p:nvSpPr>
        <p:spPr>
          <a:xfrm>
            <a:off x="531000" y="5606150"/>
            <a:ext cx="8090400" cy="24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3" name="Google Shape;93;g22956b96621_1_167"/>
          <p:cNvSpPr txBox="1"/>
          <p:nvPr>
            <p:ph idx="2" type="body"/>
          </p:nvPr>
        </p:nvSpPr>
        <p:spPr>
          <a:xfrm>
            <a:off x="9879000" y="1448150"/>
            <a:ext cx="7674000" cy="73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94" name="Google Shape;94;g22956b96621_1_167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956b96621_1_173"/>
          <p:cNvSpPr txBox="1"/>
          <p:nvPr>
            <p:ph idx="1" type="body"/>
          </p:nvPr>
        </p:nvSpPr>
        <p:spPr>
          <a:xfrm>
            <a:off x="623400" y="8461150"/>
            <a:ext cx="11997600" cy="12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</a:lstStyle>
          <a:p/>
        </p:txBody>
      </p:sp>
      <p:sp>
        <p:nvSpPr>
          <p:cNvPr id="97" name="Google Shape;97;g22956b96621_1_173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2956b96621_1_176"/>
          <p:cNvSpPr txBox="1"/>
          <p:nvPr>
            <p:ph hasCustomPrompt="1" type="title"/>
          </p:nvPr>
        </p:nvSpPr>
        <p:spPr>
          <a:xfrm>
            <a:off x="623400" y="2212250"/>
            <a:ext cx="17041200" cy="39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9pPr>
          </a:lstStyle>
          <a:p>
            <a:r>
              <a:t>xx%</a:t>
            </a:r>
          </a:p>
        </p:txBody>
      </p:sp>
      <p:sp>
        <p:nvSpPr>
          <p:cNvPr id="100" name="Google Shape;100;g22956b96621_1_176"/>
          <p:cNvSpPr txBox="1"/>
          <p:nvPr>
            <p:ph idx="1" type="body"/>
          </p:nvPr>
        </p:nvSpPr>
        <p:spPr>
          <a:xfrm>
            <a:off x="623400" y="6304450"/>
            <a:ext cx="17041200" cy="26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01" name="Google Shape;101;g22956b96621_1_176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133f4df7847_0_1311"/>
          <p:cNvSpPr txBox="1"/>
          <p:nvPr>
            <p:ph type="title"/>
          </p:nvPr>
        </p:nvSpPr>
        <p:spPr>
          <a:xfrm>
            <a:off x="623400" y="4301700"/>
            <a:ext cx="17041200" cy="16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6" name="Google Shape;16;g133f4df7847_0_1311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33f4df7847_0_1314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9" name="Google Shape;19;g133f4df7847_0_1314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20" name="Google Shape;20;g133f4df7847_0_1314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33f4df7847_0_1318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3" name="Google Shape;23;g133f4df7847_0_1318"/>
          <p:cNvSpPr txBox="1"/>
          <p:nvPr>
            <p:ph idx="1" type="body"/>
          </p:nvPr>
        </p:nvSpPr>
        <p:spPr>
          <a:xfrm>
            <a:off x="623400" y="2304950"/>
            <a:ext cx="79998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06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4" name="Google Shape;24;g133f4df7847_0_1318"/>
          <p:cNvSpPr txBox="1"/>
          <p:nvPr>
            <p:ph idx="2" type="body"/>
          </p:nvPr>
        </p:nvSpPr>
        <p:spPr>
          <a:xfrm>
            <a:off x="9664800" y="2304950"/>
            <a:ext cx="79998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06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5" name="Google Shape;25;g133f4df7847_0_1318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133f4df7847_0_1323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8" name="Google Shape;28;g133f4df7847_0_1323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33f4df7847_0_1326"/>
          <p:cNvSpPr txBox="1"/>
          <p:nvPr>
            <p:ph type="title"/>
          </p:nvPr>
        </p:nvSpPr>
        <p:spPr>
          <a:xfrm>
            <a:off x="623400" y="1111200"/>
            <a:ext cx="56160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1" name="Google Shape;31;g133f4df7847_0_1326"/>
          <p:cNvSpPr txBox="1"/>
          <p:nvPr>
            <p:ph idx="1" type="body"/>
          </p:nvPr>
        </p:nvSpPr>
        <p:spPr>
          <a:xfrm>
            <a:off x="623400" y="2779200"/>
            <a:ext cx="5616000" cy="6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2" name="Google Shape;32;g133f4df7847_0_1326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33f4df7847_0_1330"/>
          <p:cNvSpPr txBox="1"/>
          <p:nvPr>
            <p:ph type="title"/>
          </p:nvPr>
        </p:nvSpPr>
        <p:spPr>
          <a:xfrm>
            <a:off x="980500" y="900300"/>
            <a:ext cx="12735600" cy="8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35" name="Google Shape;35;g133f4df7847_0_1330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133f4df7847_0_1333"/>
          <p:cNvSpPr/>
          <p:nvPr/>
        </p:nvSpPr>
        <p:spPr>
          <a:xfrm>
            <a:off x="9144000" y="-250"/>
            <a:ext cx="91440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g133f4df7847_0_1333"/>
          <p:cNvSpPr txBox="1"/>
          <p:nvPr>
            <p:ph type="title"/>
          </p:nvPr>
        </p:nvSpPr>
        <p:spPr>
          <a:xfrm>
            <a:off x="531000" y="2466350"/>
            <a:ext cx="8090400" cy="29646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9pPr>
          </a:lstStyle>
          <a:p/>
        </p:txBody>
      </p:sp>
      <p:sp>
        <p:nvSpPr>
          <p:cNvPr id="39" name="Google Shape;39;g133f4df7847_0_1333"/>
          <p:cNvSpPr txBox="1"/>
          <p:nvPr>
            <p:ph idx="1" type="subTitle"/>
          </p:nvPr>
        </p:nvSpPr>
        <p:spPr>
          <a:xfrm>
            <a:off x="531000" y="5606150"/>
            <a:ext cx="8090400" cy="24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g133f4df7847_0_1333"/>
          <p:cNvSpPr txBox="1"/>
          <p:nvPr>
            <p:ph idx="2" type="body"/>
          </p:nvPr>
        </p:nvSpPr>
        <p:spPr>
          <a:xfrm>
            <a:off x="9879000" y="1448150"/>
            <a:ext cx="7674000" cy="73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41" name="Google Shape;41;g133f4df7847_0_1333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33f4df7847_0_1304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g133f4df7847_0_1304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Char char="●"/>
              <a:defRPr b="0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064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064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064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064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22956b96621_1_127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g22956b96621_1_127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Char char="●"/>
              <a:defRPr b="0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064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064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064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064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20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7B7B7"/>
            </a:gs>
            <a:gs pos="21000">
              <a:srgbClr val="666666"/>
            </a:gs>
            <a:gs pos="44000">
              <a:srgbClr val="434343"/>
            </a:gs>
            <a:gs pos="100000">
              <a:srgbClr val="000000"/>
            </a:gs>
          </a:gsLst>
          <a:lin ang="5400012" scaled="0"/>
        </a:gra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22956b96621_1_2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4850" y="652600"/>
            <a:ext cx="3171953" cy="85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g22956b96621_1_248"/>
          <p:cNvPicPr preferRelativeResize="0"/>
          <p:nvPr/>
        </p:nvPicPr>
        <p:blipFill rotWithShape="1">
          <a:blip r:embed="rId4">
            <a:alphaModFix/>
          </a:blip>
          <a:srcRect b="18471" l="0" r="0" t="18472"/>
          <a:stretch/>
        </p:blipFill>
        <p:spPr>
          <a:xfrm>
            <a:off x="8959350" y="2508976"/>
            <a:ext cx="9328650" cy="588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22956b96621_1_248"/>
          <p:cNvSpPr txBox="1"/>
          <p:nvPr/>
        </p:nvSpPr>
        <p:spPr>
          <a:xfrm>
            <a:off x="528250" y="4481700"/>
            <a:ext cx="87174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1960"/>
              </a:srgbClr>
            </a:outerShdw>
          </a:effectLst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62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HTML media</a:t>
            </a:r>
            <a:endParaRPr b="1" i="0" sz="62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g2742e9fca63_0_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2742e9fca63_0_46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iFrame tag &lt;iframe/&gt;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7" name="Google Shape;177;g2742e9fca63_0_46"/>
          <p:cNvSpPr txBox="1"/>
          <p:nvPr/>
        </p:nvSpPr>
        <p:spPr>
          <a:xfrm>
            <a:off x="1266150" y="2147400"/>
            <a:ext cx="929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&lt;iframe src="document_url"&gt;&lt;/iframe&gt;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</p:txBody>
      </p:sp>
      <p:pic>
        <p:nvPicPr>
          <p:cNvPr id="178" name="Google Shape;178;g2742e9fca63_0_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58450" y="3192725"/>
            <a:ext cx="5829000" cy="3055500"/>
          </a:xfrm>
          <a:prstGeom prst="roundRect">
            <a:avLst>
              <a:gd fmla="val 4360" name="adj"/>
            </a:avLst>
          </a:prstGeom>
          <a:noFill/>
          <a:ln cap="flat" cmpd="sng" w="12700">
            <a:solidFill>
              <a:srgbClr val="434343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g2742e9fca63_0_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2742e9fca63_0_57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Issues with iframe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5" name="Google Shape;185;g2742e9fca63_0_57"/>
          <p:cNvPicPr preferRelativeResize="0"/>
          <p:nvPr/>
        </p:nvPicPr>
        <p:blipFill rotWithShape="1">
          <a:blip r:embed="rId4">
            <a:alphaModFix/>
          </a:blip>
          <a:srcRect b="10566" l="29432" r="31323" t="11617"/>
          <a:stretch/>
        </p:blipFill>
        <p:spPr>
          <a:xfrm>
            <a:off x="1266150" y="3202100"/>
            <a:ext cx="3222900" cy="3344700"/>
          </a:xfrm>
          <a:prstGeom prst="roundRect">
            <a:avLst>
              <a:gd fmla="val 6125" name="adj"/>
            </a:avLst>
          </a:prstGeom>
          <a:noFill/>
          <a:ln cap="flat" cmpd="sng" w="19050">
            <a:solidFill>
              <a:srgbClr val="F5851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g2742e9fca63_0_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g2742e9fca63_0_66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SVG (Scalable Vector Graphics)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2" name="Google Shape;192;g2742e9fca63_0_66"/>
          <p:cNvSpPr txBox="1"/>
          <p:nvPr/>
        </p:nvSpPr>
        <p:spPr>
          <a:xfrm>
            <a:off x="1266150" y="2147400"/>
            <a:ext cx="92901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&lt;svg version="1.1" width="300" height="300" xmlns="http://www.w3.org/2000/svg"&gt;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  &lt;!-- Here shapes SVG elements will come --&gt;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&lt;/svg&gt;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</p:txBody>
      </p:sp>
      <p:pic>
        <p:nvPicPr>
          <p:cNvPr id="193" name="Google Shape;193;g2742e9fca63_0_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36500" y="4775325"/>
            <a:ext cx="2026825" cy="19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g2742e9fca63_0_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2742e9fca63_0_76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Canvas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0" name="Google Shape;200;g2742e9fca63_0_76"/>
          <p:cNvSpPr txBox="1"/>
          <p:nvPr/>
        </p:nvSpPr>
        <p:spPr>
          <a:xfrm>
            <a:off x="1266150" y="2147400"/>
            <a:ext cx="9290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&lt;canvas width="120" height="120"&gt;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 &lt;!-- render shapes, lines etc. here --&gt;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&lt;/canvas&gt;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</p:txBody>
      </p:sp>
      <p:pic>
        <p:nvPicPr>
          <p:cNvPr id="201" name="Google Shape;201;g2742e9fca63_0_76"/>
          <p:cNvPicPr preferRelativeResize="0"/>
          <p:nvPr/>
        </p:nvPicPr>
        <p:blipFill rotWithShape="1">
          <a:blip r:embed="rId4">
            <a:alphaModFix/>
          </a:blip>
          <a:srcRect b="8909" l="1624" r="1643" t="8901"/>
          <a:stretch/>
        </p:blipFill>
        <p:spPr>
          <a:xfrm>
            <a:off x="1440300" y="4278025"/>
            <a:ext cx="5004900" cy="2387100"/>
          </a:xfrm>
          <a:prstGeom prst="roundRect">
            <a:avLst>
              <a:gd fmla="val 9704" name="adj"/>
            </a:avLst>
          </a:prstGeom>
          <a:noFill/>
          <a:ln cap="flat" cmpd="sng" w="19050">
            <a:solidFill>
              <a:srgbClr val="F5851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g2742e9fca63_0_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2742e9fca63_0_86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SVG vs Canvas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08" name="Google Shape;208;g2742e9fca63_0_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6150" y="2998825"/>
            <a:ext cx="4922400" cy="2658300"/>
          </a:xfrm>
          <a:prstGeom prst="roundRect">
            <a:avLst>
              <a:gd fmla="val 11999" name="adj"/>
            </a:avLst>
          </a:prstGeom>
          <a:noFill/>
          <a:ln cap="flat" cmpd="sng" w="19050">
            <a:solidFill>
              <a:srgbClr val="F5851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7B7B7"/>
            </a:gs>
            <a:gs pos="21000">
              <a:srgbClr val="666666"/>
            </a:gs>
            <a:gs pos="44000">
              <a:srgbClr val="434343"/>
            </a:gs>
            <a:gs pos="100000">
              <a:srgbClr val="000000"/>
            </a:gs>
          </a:gsLst>
          <a:lin ang="5400012" scaled="0"/>
        </a:gra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528208abc3_0_133"/>
          <p:cNvSpPr txBox="1"/>
          <p:nvPr/>
        </p:nvSpPr>
        <p:spPr>
          <a:xfrm>
            <a:off x="2728800" y="4542300"/>
            <a:ext cx="128928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Arial"/>
              <a:buNone/>
            </a:pPr>
            <a:r>
              <a:rPr b="1" i="0" lang="en-US" sz="12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THANK YOU</a:t>
            </a:r>
            <a:endParaRPr b="1" i="0" sz="12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4" name="Google Shape;214;g2528208abc3_0_133"/>
          <p:cNvSpPr/>
          <p:nvPr/>
        </p:nvSpPr>
        <p:spPr>
          <a:xfrm rot="5400000">
            <a:off x="3318602" y="5297402"/>
            <a:ext cx="1270200" cy="706200"/>
          </a:xfrm>
          <a:prstGeom prst="triangle">
            <a:avLst>
              <a:gd fmla="val 49916" name="adj"/>
            </a:avLst>
          </a:prstGeom>
          <a:solidFill>
            <a:srgbClr val="8DC64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g2528208abc3_0_133"/>
          <p:cNvPicPr preferRelativeResize="0"/>
          <p:nvPr/>
        </p:nvPicPr>
        <p:blipFill rotWithShape="1">
          <a:blip r:embed="rId3">
            <a:alphaModFix/>
          </a:blip>
          <a:srcRect b="38459" l="14475" r="15963" t="37791"/>
          <a:stretch/>
        </p:blipFill>
        <p:spPr>
          <a:xfrm>
            <a:off x="7069176" y="3144848"/>
            <a:ext cx="4149647" cy="1416397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2528208abc3_0_133"/>
          <p:cNvSpPr/>
          <p:nvPr/>
        </p:nvSpPr>
        <p:spPr>
          <a:xfrm flipH="1" rot="-5400000">
            <a:off x="13974402" y="5297402"/>
            <a:ext cx="1270200" cy="706200"/>
          </a:xfrm>
          <a:prstGeom prst="triangle">
            <a:avLst>
              <a:gd fmla="val 49916" name="adj"/>
            </a:avLst>
          </a:prstGeom>
          <a:solidFill>
            <a:srgbClr val="8DC64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g2680e0b39b9_0_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2680e0b39b9_0_15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Topics Covered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5" name="Google Shape;115;g2680e0b39b9_0_15"/>
          <p:cNvSpPr txBox="1"/>
          <p:nvPr/>
        </p:nvSpPr>
        <p:spPr>
          <a:xfrm>
            <a:off x="1266150" y="2147400"/>
            <a:ext cx="92901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5851F"/>
              </a:buClr>
              <a:buSzPts val="1800"/>
              <a:buFont typeface="Poppins"/>
              <a:buChar char="●"/>
            </a:pPr>
            <a:r>
              <a:rPr lang="en-US" sz="18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Introduction to HTML Media</a:t>
            </a:r>
            <a:endParaRPr sz="18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5851F"/>
              </a:buClr>
              <a:buSzPts val="1800"/>
              <a:buFont typeface="Poppins"/>
              <a:buChar char="●"/>
            </a:pPr>
            <a:r>
              <a:rPr lang="en-US" sz="18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Image</a:t>
            </a:r>
            <a:endParaRPr sz="18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5851F"/>
              </a:buClr>
              <a:buSzPts val="1800"/>
              <a:buFont typeface="Poppins"/>
              <a:buChar char="●"/>
            </a:pPr>
            <a:r>
              <a:rPr lang="en-US" sz="18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Audio</a:t>
            </a:r>
            <a:endParaRPr sz="18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5851F"/>
              </a:buClr>
              <a:buSzPts val="1800"/>
              <a:buFont typeface="Poppins"/>
              <a:buChar char="●"/>
            </a:pPr>
            <a:r>
              <a:rPr lang="en-US" sz="18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Video</a:t>
            </a:r>
            <a:endParaRPr sz="18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5851F"/>
              </a:buClr>
              <a:buSzPts val="1800"/>
              <a:buFont typeface="Poppins"/>
              <a:buChar char="●"/>
            </a:pPr>
            <a:r>
              <a:rPr lang="en-US" sz="18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iFrame</a:t>
            </a:r>
            <a:endParaRPr sz="18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5851F"/>
              </a:buClr>
              <a:buSzPts val="1800"/>
              <a:buFont typeface="Poppins"/>
              <a:buChar char="●"/>
            </a:pPr>
            <a:r>
              <a:rPr lang="en-US" sz="18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Issues with iframe</a:t>
            </a:r>
            <a:endParaRPr sz="18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5851F"/>
              </a:buClr>
              <a:buSzPts val="1800"/>
              <a:buFont typeface="Poppins"/>
              <a:buChar char="●"/>
            </a:pPr>
            <a:r>
              <a:rPr lang="en-US" sz="18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SVG (Scalable Vector Graphics)</a:t>
            </a:r>
            <a:endParaRPr sz="18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g26818e397b0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g26818e397b0_0_2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Introduction to HTML Media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2" name="Google Shape;122;g26818e397b0_0_2"/>
          <p:cNvPicPr preferRelativeResize="0"/>
          <p:nvPr/>
        </p:nvPicPr>
        <p:blipFill rotWithShape="1">
          <a:blip r:embed="rId4">
            <a:alphaModFix/>
          </a:blip>
          <a:srcRect b="16375" l="1640" r="71236" t="18098"/>
          <a:stretch/>
        </p:blipFill>
        <p:spPr>
          <a:xfrm>
            <a:off x="1322825" y="2645625"/>
            <a:ext cx="1632300" cy="1182000"/>
          </a:xfrm>
          <a:prstGeom prst="roundRect">
            <a:avLst>
              <a:gd fmla="val 9381" name="adj"/>
            </a:avLst>
          </a:prstGeom>
          <a:noFill/>
          <a:ln>
            <a:noFill/>
          </a:ln>
        </p:spPr>
      </p:pic>
      <p:pic>
        <p:nvPicPr>
          <p:cNvPr id="123" name="Google Shape;123;g26818e397b0_0_2"/>
          <p:cNvPicPr preferRelativeResize="0"/>
          <p:nvPr/>
        </p:nvPicPr>
        <p:blipFill rotWithShape="1">
          <a:blip r:embed="rId4">
            <a:alphaModFix/>
          </a:blip>
          <a:srcRect b="15113" l="39797" r="39157" t="15113"/>
          <a:stretch/>
        </p:blipFill>
        <p:spPr>
          <a:xfrm>
            <a:off x="3560450" y="2537375"/>
            <a:ext cx="1407300" cy="1398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pic>
        <p:nvPicPr>
          <p:cNvPr id="124" name="Google Shape;124;g26818e397b0_0_2"/>
          <p:cNvPicPr preferRelativeResize="0"/>
          <p:nvPr/>
        </p:nvPicPr>
        <p:blipFill rotWithShape="1">
          <a:blip r:embed="rId4">
            <a:alphaModFix/>
          </a:blip>
          <a:srcRect b="24132" l="75056" r="1094" t="23825"/>
          <a:stretch/>
        </p:blipFill>
        <p:spPr>
          <a:xfrm>
            <a:off x="5573082" y="2645625"/>
            <a:ext cx="1807200" cy="1182000"/>
          </a:xfrm>
          <a:prstGeom prst="roundRect">
            <a:avLst>
              <a:gd fmla="val 32072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g26818e397b0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g26818e397b0_0_10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Image tag &lt;img/&gt;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1" name="Google Shape;131;g26818e397b0_0_10"/>
          <p:cNvSpPr txBox="1"/>
          <p:nvPr/>
        </p:nvSpPr>
        <p:spPr>
          <a:xfrm>
            <a:off x="1266150" y="2147400"/>
            <a:ext cx="929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&lt;img src="image.jpg" alt="img tag syntax"/&gt;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</p:txBody>
      </p:sp>
      <p:pic>
        <p:nvPicPr>
          <p:cNvPr id="132" name="Google Shape;132;g26818e397b0_0_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6150" y="3238100"/>
            <a:ext cx="2406775" cy="3245550"/>
          </a:xfrm>
          <a:prstGeom prst="rect">
            <a:avLst/>
          </a:prstGeom>
          <a:noFill/>
          <a:ln cap="flat" cmpd="sng" w="19050">
            <a:solidFill>
              <a:srgbClr val="F5851F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g242379555f3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242379555f3_0_2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Picture tag &lt;picture&gt;</a:t>
            </a:r>
            <a:endParaRPr b="1" sz="4000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9" name="Google Shape;139;g242379555f3_0_2"/>
          <p:cNvSpPr txBox="1"/>
          <p:nvPr/>
        </p:nvSpPr>
        <p:spPr>
          <a:xfrm>
            <a:off x="1266150" y="2147400"/>
            <a:ext cx="9290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&lt;picture&gt;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  &lt;source srcset="image1.jpg" media="(min-width: 700px)"/&gt;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  &lt;source srcset="image2.jpg" media="(min-width: 450px)"/&gt;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  &lt;source src="image3.jpg" alt="photos"/&gt;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&lt;/picture&gt;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</p:txBody>
      </p:sp>
      <p:pic>
        <p:nvPicPr>
          <p:cNvPr id="140" name="Google Shape;140;g242379555f3_0_2"/>
          <p:cNvPicPr preferRelativeResize="0"/>
          <p:nvPr/>
        </p:nvPicPr>
        <p:blipFill rotWithShape="1">
          <a:blip r:embed="rId4">
            <a:alphaModFix/>
          </a:blip>
          <a:srcRect b="15775" l="0" r="0" t="0"/>
          <a:stretch/>
        </p:blipFill>
        <p:spPr>
          <a:xfrm>
            <a:off x="1266150" y="4980525"/>
            <a:ext cx="3735725" cy="3702200"/>
          </a:xfrm>
          <a:prstGeom prst="rect">
            <a:avLst/>
          </a:prstGeom>
          <a:noFill/>
          <a:ln cap="flat" cmpd="sng" w="19050">
            <a:solidFill>
              <a:srgbClr val="F5851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g2742e9fca63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2742e9fca63_0_10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Audio tag &lt;audio/&gt;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7" name="Google Shape;147;g2742e9fca63_0_10"/>
          <p:cNvSpPr txBox="1"/>
          <p:nvPr/>
        </p:nvSpPr>
        <p:spPr>
          <a:xfrm>
            <a:off x="1266150" y="2147400"/>
            <a:ext cx="929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&lt;audio src="audio.mp3" controls/&gt;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</p:txBody>
      </p:sp>
      <p:pic>
        <p:nvPicPr>
          <p:cNvPr id="148" name="Google Shape;148;g2742e9fca63_0_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6150" y="3236950"/>
            <a:ext cx="5007300" cy="928500"/>
          </a:xfrm>
          <a:prstGeom prst="roundRect">
            <a:avLst>
              <a:gd fmla="val 50000" name="adj"/>
            </a:avLst>
          </a:prstGeom>
          <a:noFill/>
          <a:ln cap="flat" cmpd="sng" w="12700">
            <a:solidFill>
              <a:srgbClr val="434343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g2742e9fca63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2742e9fca63_0_20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Audio with multiple sources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5" name="Google Shape;155;g2742e9fca63_0_20"/>
          <p:cNvSpPr txBox="1"/>
          <p:nvPr/>
        </p:nvSpPr>
        <p:spPr>
          <a:xfrm>
            <a:off x="1266150" y="2147400"/>
            <a:ext cx="9290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&lt;audio controls&gt;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&lt;source src="audio.opus" type="audio/ogg; codecs=opus" /&gt;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&lt;source src="audio.ogg" type="audio/ogg; codecs=vorbis" /&gt;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&lt;source src="audio.mp3" type="audio/mpeg" /&gt;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&lt;/audio&gt;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g2742e9fca63_0_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2742e9fca63_0_29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Video tag &lt;video/&gt;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2" name="Google Shape;162;g2742e9fca63_0_29"/>
          <p:cNvSpPr txBox="1"/>
          <p:nvPr/>
        </p:nvSpPr>
        <p:spPr>
          <a:xfrm>
            <a:off x="1266150" y="2147400"/>
            <a:ext cx="929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&lt;video src="video.mp4" controls"&gt;&lt;/video&gt;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</p:txBody>
      </p:sp>
      <p:pic>
        <p:nvPicPr>
          <p:cNvPr id="163" name="Google Shape;163;g2742e9fca63_0_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10950" y="3104750"/>
            <a:ext cx="5038750" cy="289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g2742e9fca63_0_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50" y="1058550"/>
            <a:ext cx="713802" cy="6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2742e9fca63_0_39"/>
          <p:cNvSpPr txBox="1"/>
          <p:nvPr/>
        </p:nvSpPr>
        <p:spPr>
          <a:xfrm>
            <a:off x="1266150" y="11498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rgbClr val="F5851F"/>
                </a:solidFill>
                <a:latin typeface="Poppins"/>
                <a:ea typeface="Poppins"/>
                <a:cs typeface="Poppins"/>
                <a:sym typeface="Poppins"/>
              </a:rPr>
              <a:t>Video with multiple sources</a:t>
            </a:r>
            <a:endParaRPr b="1" i="0" sz="4000" u="none" cap="none" strike="noStrike">
              <a:solidFill>
                <a:srgbClr val="F5851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0" name="Google Shape;170;g2742e9fca63_0_39"/>
          <p:cNvSpPr txBox="1"/>
          <p:nvPr/>
        </p:nvSpPr>
        <p:spPr>
          <a:xfrm>
            <a:off x="1266150" y="2147400"/>
            <a:ext cx="92901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&lt;video width="620" controls&gt;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    &lt;source src="video.ogv" type="video/ogg" /&gt;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    &lt;source src="video.avi" type="video/avi" /&gt;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    &lt;source src="video.mp4" type="video/mp4" /&gt;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    Sorry, your browser doesn't support embedded videos.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&lt;/video&gt;</a:t>
            </a:r>
            <a:endParaRPr sz="1800">
              <a:solidFill>
                <a:schemeClr val="lt1"/>
              </a:solidFill>
              <a:latin typeface="JetBrains Mono Medium"/>
              <a:ea typeface="JetBrains Mono Medium"/>
              <a:cs typeface="JetBrains Mono Medium"/>
              <a:sym typeface="JetBrains Mon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2022-04-19T13:22:35Z</dcterms:created>
  <dc:creator>Devendra, Nagadharshan</dc:creator>
</cp:coreProperties>
</file>